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anose="02010600030101010101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51915e70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51915e70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371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39a6c25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39a6c25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39a6c251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39a6c251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51915e70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51915e70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51915e70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51915e70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51915e70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51915e70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51915e70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51915e70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1297500" y="781075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Angry Birds AR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COMS W4172 Final Project</a:t>
            </a:r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4294967295"/>
          </p:nvPr>
        </p:nvSpPr>
        <p:spPr>
          <a:xfrm>
            <a:off x="1297500" y="2847075"/>
            <a:ext cx="1571100" cy="16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Shusen Xu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Xingjian Wu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Yiyang Zeng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Yumeng Jiang</a:t>
            </a:r>
            <a:endParaRPr/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l="10567" r="28804"/>
          <a:stretch/>
        </p:blipFill>
        <p:spPr>
          <a:xfrm>
            <a:off x="4664825" y="926513"/>
            <a:ext cx="3798900" cy="329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</a:t>
            </a:r>
            <a:endParaRPr sz="1800" dirty="0"/>
          </a:p>
        </p:txBody>
      </p:sp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l="29120" t="8495" r="-29120" b="3923"/>
          <a:stretch/>
        </p:blipFill>
        <p:spPr>
          <a:xfrm flipH="1">
            <a:off x="5720093" y="2518800"/>
            <a:ext cx="3423900" cy="26247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B0691A00-44BC-41E7-9DD1-429733482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2524" y="995082"/>
            <a:ext cx="7298952" cy="36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94" name="Google Shape;294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5" name="Google Shape;295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3" name="Google Shape;303;p26"/>
          <p:cNvPicPr preferRelativeResize="0"/>
          <p:nvPr/>
        </p:nvPicPr>
        <p:blipFill rotWithShape="1">
          <a:blip r:embed="rId3">
            <a:alphaModFix/>
          </a:blip>
          <a:srcRect l="651" r="641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Major Features of The Game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4299" y="2097575"/>
            <a:ext cx="47769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Slingshot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Scenes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Damage Effect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Wayfinding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l="23818" t="-21980" r="20070" b="21980"/>
          <a:stretch/>
        </p:blipFill>
        <p:spPr>
          <a:xfrm rot="-5399621" flipH="1">
            <a:off x="6404000" y="-17400"/>
            <a:ext cx="2721900" cy="27567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Slingshot</a:t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1294300" y="2097575"/>
            <a:ext cx="6389400" cy="27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Made to simulate a real slingshot. In the game, the slingshot consists of two parts: two flexible belts and a pad holding the ammo.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control the slingshot, users need to tap on the pad to activate controlling,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drag the pad towards a certain directions, a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nd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release the pad to fire the ammo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l="23818" t="-21980" r="20070" b="21980"/>
          <a:stretch/>
        </p:blipFill>
        <p:spPr>
          <a:xfrm rot="-5399621" flipH="1">
            <a:off x="6404000" y="-17400"/>
            <a:ext cx="2721900" cy="27567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Two scenes were constructed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6525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Simulate the classic angry bird game feeling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Use simple objects such as cubes and cylinders, instead of the “fancy” models from asset stores. This is because: 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we  calculate the center of gravity for all of the simple objects to make sure the building bricks structure is stabilized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simple objects have more realistic physical reactions when hit by the slingshot or when colliding with each other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3">
            <a:alphaModFix/>
          </a:blip>
          <a:srcRect l="6499" r="6490"/>
          <a:stretch/>
        </p:blipFill>
        <p:spPr>
          <a:xfrm flipH="1">
            <a:off x="5720093" y="2518800"/>
            <a:ext cx="3423900" cy="26247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l="6499" r="6490"/>
          <a:stretch/>
        </p:blipFill>
        <p:spPr>
          <a:xfrm flipH="1">
            <a:off x="5720093" y="2518800"/>
            <a:ext cx="3423900" cy="26247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07" y="282975"/>
            <a:ext cx="4895292" cy="2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71750"/>
            <a:ext cx="5315744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Damage Effect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6338100" cy="30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We refer to the original game Angrybird 2 for </a:t>
            </a:r>
            <a:r>
              <a:rPr lang="en-GB" sz="1400"/>
              <a:t>damage effect.                                       We </a:t>
            </a:r>
            <a:r>
              <a:rPr lang="en-GB" sz="1400">
                <a:solidFill>
                  <a:srgbClr val="FFFFFF"/>
                </a:solidFill>
              </a:rPr>
              <a:t>summarize the damages into three categories: Falling, Explosion, Collision.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</a:rPr>
              <a:t>Falling</a:t>
            </a:r>
            <a:endParaRPr sz="1400" b="1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When any unit drops out of the boundary, it disappears and gets destroyed immediately. It is an instant kill magic that wipes out all HP.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/>
              <a:t>Explosion</a:t>
            </a:r>
            <a:endParaRPr sz="14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Explosion has a larger effect area,would damage things inside                          circle with a shockwave. We decided not to implement this.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67" name="Google Shape;267;p22"/>
          <p:cNvPicPr preferRelativeResize="0"/>
          <p:nvPr/>
        </p:nvPicPr>
        <p:blipFill rotWithShape="1">
          <a:blip r:embed="rId3">
            <a:alphaModFix/>
          </a:blip>
          <a:srcRect l="86031" t="2477" r="98778"/>
          <a:stretch/>
        </p:blipFill>
        <p:spPr>
          <a:xfrm flipH="1">
            <a:off x="5720093" y="2518800"/>
            <a:ext cx="3423900" cy="26247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Damage Effect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6338100" cy="30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Collision</a:t>
            </a:r>
            <a:endParaRPr sz="1400"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Collision is the most common way to destroy bricks and enemies. Different objects with different forces would have different impacts.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Based on the discoveries, we give enemies and brick prefabs different HP and damage.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Different collisions would be reflected on the HP reducing the other collision object’s damage. When HP falls to 0 or under 0 , the unit is destroyed with a particle effect.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 l="86031" t="2477" r="98778"/>
          <a:stretch/>
        </p:blipFill>
        <p:spPr>
          <a:xfrm flipH="1">
            <a:off x="5720093" y="2518800"/>
            <a:ext cx="3423900" cy="26247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Wayfinding</a:t>
            </a:r>
            <a:endParaRPr sz="1800"/>
          </a:p>
        </p:txBody>
      </p:sp>
      <p:sp>
        <p:nvSpPr>
          <p:cNvPr id="280" name="Google Shape;280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 the game we have two image targets, each with one scene built on it.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At the start of the game, the camera in our device would capture both image targets. 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It “remembers” the spatial information for both scenes including location and orientation.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Based on the spatial information,  we basically build a cognitive map that divides scenes into distinct parts, and records the sequential relationship of the scenes.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81" name="Google Shape;281;p24"/>
          <p:cNvPicPr preferRelativeResize="0"/>
          <p:nvPr/>
        </p:nvPicPr>
        <p:blipFill rotWithShape="1">
          <a:blip r:embed="rId3">
            <a:alphaModFix/>
          </a:blip>
          <a:srcRect l="29120" t="8495" r="-29120" b="3923"/>
          <a:stretch/>
        </p:blipFill>
        <p:spPr>
          <a:xfrm flipH="1">
            <a:off x="5720093" y="2518800"/>
            <a:ext cx="3423900" cy="26247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Wayfinding</a:t>
            </a:r>
            <a:endParaRPr sz="1800"/>
          </a:p>
        </p:txBody>
      </p:sp>
      <p:sp>
        <p:nvSpPr>
          <p:cNvPr id="287" name="Google Shape;287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At this point, the user is free to move the camera around. 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If either scene is out of the camera view, a list of arrows  would appear on screen, following a proper trail that guides the user towards the proper view point of that following scene.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According to the relative spatial information,  the arrows gradually                            change location and orientation.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In this way, the user would always know where to play both games. </a:t>
            </a:r>
            <a:endParaRPr sz="1400"/>
          </a:p>
        </p:txBody>
      </p:sp>
      <p:pic>
        <p:nvPicPr>
          <p:cNvPr id="288" name="Google Shape;288;p25"/>
          <p:cNvPicPr preferRelativeResize="0"/>
          <p:nvPr/>
        </p:nvPicPr>
        <p:blipFill rotWithShape="1">
          <a:blip r:embed="rId3">
            <a:alphaModFix/>
          </a:blip>
          <a:srcRect l="29120" t="8495" r="-29120" b="3923"/>
          <a:stretch/>
        </p:blipFill>
        <p:spPr>
          <a:xfrm flipH="1">
            <a:off x="5720093" y="2518800"/>
            <a:ext cx="3423900" cy="26247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On-screen Show (16:9)</PresentationFormat>
  <Paragraphs>49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Montserrat</vt:lpstr>
      <vt:lpstr>Lato</vt:lpstr>
      <vt:lpstr>Focus</vt:lpstr>
      <vt:lpstr>Angry Birds AR</vt:lpstr>
      <vt:lpstr>4 Major Features of The Game</vt:lpstr>
      <vt:lpstr>Slingshot</vt:lpstr>
      <vt:lpstr>Scenes  Two scenes were constructed </vt:lpstr>
      <vt:lpstr>Scenes  </vt:lpstr>
      <vt:lpstr>Damage Effect  </vt:lpstr>
      <vt:lpstr>Damage Effect  </vt:lpstr>
      <vt:lpstr>Wayfinding</vt:lpstr>
      <vt:lpstr>Wayfinding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Birds AR</dc:title>
  <cp:lastModifiedBy>Zeng Yiyang</cp:lastModifiedBy>
  <cp:revision>2</cp:revision>
  <dcterms:modified xsi:type="dcterms:W3CDTF">2020-05-12T03:52:41Z</dcterms:modified>
</cp:coreProperties>
</file>